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2" autoAdjust="0"/>
  </p:normalViewPr>
  <p:slideViewPr>
    <p:cSldViewPr showGuides="1">
      <p:cViewPr>
        <p:scale>
          <a:sx n="200" d="100"/>
          <a:sy n="200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37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76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9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6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47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41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70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4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5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39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A581-2345-4732-A585-6287A586C828}" type="datetimeFigureOut">
              <a:rPr kumimoji="1" lang="ja-JP" altLang="en-US" smtClean="0"/>
              <a:pPr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392A-1197-495E-A50A-6ECAA0FEC0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89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23962" y="552494"/>
            <a:ext cx="3465866" cy="47487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44943" y="980728"/>
            <a:ext cx="34448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平成２９年９月２１日（予定）</a:t>
            </a:r>
            <a:r>
              <a:rPr lang="ja-JP" altLang="en-US" sz="1100" dirty="0" smtClean="0">
                <a:latin typeface="+mn-ea"/>
              </a:rPr>
              <a:t>より</a:t>
            </a:r>
            <a:r>
              <a:rPr lang="ja-JP" altLang="en-US" sz="1100" dirty="0" smtClean="0">
                <a:latin typeface="+mn-ea"/>
              </a:rPr>
              <a:t>国頭</a:t>
            </a:r>
            <a:r>
              <a:rPr lang="ja-JP" altLang="en-US" sz="1100" dirty="0" smtClean="0">
                <a:latin typeface="+mn-ea"/>
              </a:rPr>
              <a:t>村</a:t>
            </a:r>
            <a:r>
              <a:rPr kumimoji="1" lang="ja-JP" altLang="en-US" sz="1100" dirty="0" smtClean="0">
                <a:latin typeface="+mn-ea"/>
              </a:rPr>
              <a:t>一部地域において、携帯電話の新しい電波利用を開始いたしま</a:t>
            </a:r>
            <a:r>
              <a:rPr lang="ja-JP" altLang="en-US" sz="1100" dirty="0" smtClean="0">
                <a:latin typeface="+mn-ea"/>
              </a:rPr>
              <a:t>す。</a:t>
            </a:r>
            <a:r>
              <a:rPr lang="ja-JP" altLang="en-US" sz="1100" dirty="0" smtClean="0"/>
              <a:t>開始に伴い、テレビ</a:t>
            </a:r>
            <a:r>
              <a:rPr lang="ja-JP" altLang="en-US" sz="1100" dirty="0"/>
              <a:t>映像に影響の出る恐れのあるご家庭には</a:t>
            </a:r>
            <a:r>
              <a:rPr lang="ja-JP" altLang="en-US" sz="1100" dirty="0" smtClean="0"/>
              <a:t>、</a:t>
            </a:r>
            <a:r>
              <a:rPr lang="en-US" altLang="ja-JP" sz="1100" dirty="0" smtClean="0"/>
              <a:t>7</a:t>
            </a:r>
            <a:r>
              <a:rPr lang="ja-JP" altLang="en-US" sz="1100" dirty="0" smtClean="0"/>
              <a:t>月中旬以降に以下のようなチラシが配布されます。</a:t>
            </a:r>
            <a:endParaRPr kumimoji="1" lang="en-US" altLang="ja-JP" sz="1100" dirty="0" smtClean="0">
              <a:latin typeface="+mn-ea"/>
            </a:endParaRPr>
          </a:p>
        </p:txBody>
      </p:sp>
      <p:sp>
        <p:nvSpPr>
          <p:cNvPr id="7" name="テキスト ボックス 6"/>
          <p:cNvSpPr txBox="1">
            <a:spLocks noChangeAspect="1"/>
          </p:cNvSpPr>
          <p:nvPr/>
        </p:nvSpPr>
        <p:spPr>
          <a:xfrm>
            <a:off x="2823962" y="4425146"/>
            <a:ext cx="3563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rgbClr val="0070C0"/>
                </a:solidFill>
              </a:rPr>
              <a:t>【</a:t>
            </a:r>
            <a:r>
              <a:rPr kumimoji="1" lang="ja-JP" altLang="en-US" sz="1000" b="1" dirty="0" smtClean="0">
                <a:solidFill>
                  <a:srgbClr val="0070C0"/>
                </a:solidFill>
              </a:rPr>
              <a:t>お問い合わせ先</a:t>
            </a:r>
            <a:r>
              <a:rPr kumimoji="1" lang="en-US" altLang="ja-JP" sz="1000" b="1" dirty="0" smtClean="0">
                <a:solidFill>
                  <a:srgbClr val="0070C0"/>
                </a:solidFill>
              </a:rPr>
              <a:t>】</a:t>
            </a:r>
          </a:p>
          <a:p>
            <a:pPr algn="ctr"/>
            <a:r>
              <a:rPr kumimoji="1" lang="en-US" altLang="ja-JP" sz="1000" b="1" dirty="0" smtClean="0"/>
              <a:t>700MHz</a:t>
            </a:r>
            <a:r>
              <a:rPr kumimoji="1" lang="ja-JP" altLang="en-US" sz="1000" b="1" dirty="0" smtClean="0"/>
              <a:t>テレビ受信障害対策コールセンター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電話番号：</a:t>
            </a:r>
            <a:r>
              <a:rPr kumimoji="1" lang="en-US" altLang="ja-JP" sz="1000" b="1" dirty="0" smtClean="0"/>
              <a:t>0120-700-012</a:t>
            </a:r>
            <a:r>
              <a:rPr kumimoji="1" lang="ja-JP" altLang="en-US" sz="1000" b="1" dirty="0" smtClean="0"/>
              <a:t>　または　</a:t>
            </a:r>
            <a:r>
              <a:rPr kumimoji="1" lang="en-US" altLang="ja-JP" sz="1000" b="1" dirty="0" smtClean="0"/>
              <a:t>050-3786-0700</a:t>
            </a:r>
          </a:p>
          <a:p>
            <a:pPr algn="ctr"/>
            <a:r>
              <a:rPr lang="ja-JP" altLang="en-US" sz="1000" b="1" dirty="0"/>
              <a:t>受付</a:t>
            </a:r>
            <a:r>
              <a:rPr lang="ja-JP" altLang="en-US" sz="1000" b="1" dirty="0" smtClean="0"/>
              <a:t>時間：午前</a:t>
            </a:r>
            <a:r>
              <a:rPr lang="en-US" altLang="ja-JP" sz="1000" b="1" dirty="0" smtClean="0"/>
              <a:t>9</a:t>
            </a:r>
            <a:r>
              <a:rPr lang="ja-JP" altLang="en-US" sz="1000" b="1" dirty="0" smtClean="0"/>
              <a:t>時～午後</a:t>
            </a:r>
            <a:r>
              <a:rPr lang="en-US" altLang="ja-JP" sz="1000" b="1" dirty="0" smtClean="0"/>
              <a:t>10</a:t>
            </a:r>
            <a:r>
              <a:rPr lang="ja-JP" altLang="en-US" sz="1000" b="1" dirty="0" smtClean="0"/>
              <a:t>時</a:t>
            </a:r>
            <a:endParaRPr lang="en-US" altLang="ja-JP" sz="1000" b="1" dirty="0" smtClean="0"/>
          </a:p>
          <a:p>
            <a:pPr algn="ctr"/>
            <a:r>
              <a:rPr lang="ja-JP" altLang="en-US" sz="1000" b="1" dirty="0" smtClean="0"/>
              <a:t>（</a:t>
            </a:r>
            <a:r>
              <a:rPr lang="ja-JP" altLang="en-US" sz="1000" dirty="0" smtClean="0"/>
              <a:t>土日・祝祭日および年末年始を含む</a:t>
            </a:r>
            <a:r>
              <a:rPr lang="ja-JP" altLang="en-US" sz="1000" b="1" dirty="0" smtClean="0"/>
              <a:t>）</a:t>
            </a:r>
            <a:endParaRPr kumimoji="1" lang="ja-JP" altLang="en-US" sz="1000" b="1" dirty="0"/>
          </a:p>
        </p:txBody>
      </p:sp>
      <p:sp>
        <p:nvSpPr>
          <p:cNvPr id="8" name="角丸四角形 7"/>
          <p:cNvSpPr/>
          <p:nvPr/>
        </p:nvSpPr>
        <p:spPr>
          <a:xfrm>
            <a:off x="2976393" y="621376"/>
            <a:ext cx="3181982" cy="3593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FF0000"/>
                </a:solidFill>
                <a:latin typeface="+mn-ea"/>
              </a:rPr>
              <a:t>テレビの視聴に関するお知らせ</a:t>
            </a:r>
            <a:endParaRPr kumimoji="1"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45347" y="3783694"/>
            <a:ext cx="32828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影響</a:t>
            </a:r>
            <a:r>
              <a:rPr lang="ja-JP" altLang="en-US" sz="1100" dirty="0"/>
              <a:t>が出た場合は一般社団</a:t>
            </a:r>
            <a:r>
              <a:rPr lang="ja-JP" altLang="en-US" sz="1100" dirty="0" smtClean="0"/>
              <a:t>法人</a:t>
            </a:r>
            <a:r>
              <a:rPr lang="en-US" altLang="ja-JP" sz="1100" dirty="0" smtClean="0"/>
              <a:t>700MHz</a:t>
            </a:r>
            <a:r>
              <a:rPr lang="ja-JP" altLang="en-US" sz="1100" dirty="0" smtClean="0"/>
              <a:t>（メガヘルツ）利用</a:t>
            </a:r>
            <a:r>
              <a:rPr lang="ja-JP" altLang="en-US" sz="1100" dirty="0"/>
              <a:t>推進協会</a:t>
            </a:r>
            <a:r>
              <a:rPr lang="ja-JP" altLang="en-US" sz="1100" dirty="0" smtClean="0"/>
              <a:t>が回復</a:t>
            </a:r>
            <a:r>
              <a:rPr lang="ja-JP" altLang="en-US" sz="1100" dirty="0"/>
              <a:t>作業を行いますので、以下のコールセンターまで連絡を</a:t>
            </a:r>
            <a:r>
              <a:rPr lang="ja-JP" altLang="en-US" sz="1100" dirty="0" smtClean="0"/>
              <a:t>お願いいたします。</a:t>
            </a:r>
            <a:endParaRPr lang="en-US" altLang="ja-JP" sz="1100" dirty="0" smtClean="0"/>
          </a:p>
          <a:p>
            <a:r>
              <a:rPr lang="en-US" altLang="ja-JP" sz="8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800" b="1" dirty="0" smtClean="0">
                <a:solidFill>
                  <a:srgbClr val="FF0000"/>
                </a:solidFill>
              </a:rPr>
              <a:t>回復作業</a:t>
            </a:r>
            <a:r>
              <a:rPr lang="ja-JP" altLang="en-US" sz="800" b="1" dirty="0">
                <a:solidFill>
                  <a:srgbClr val="FF0000"/>
                </a:solidFill>
              </a:rPr>
              <a:t>は</a:t>
            </a:r>
            <a:r>
              <a:rPr lang="ja-JP" altLang="en-US" sz="800" b="1" dirty="0" smtClean="0">
                <a:solidFill>
                  <a:srgbClr val="FF0000"/>
                </a:solidFill>
              </a:rPr>
              <a:t>協会負担にて実施する為、費用は一切発生いたしません。</a:t>
            </a:r>
            <a:endParaRPr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83848" y="3612734"/>
            <a:ext cx="9460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 smtClean="0"/>
              <a:t>（</a:t>
            </a:r>
            <a:r>
              <a:rPr kumimoji="1" lang="ja-JP" altLang="en-US" sz="900" b="1" dirty="0" smtClean="0"/>
              <a:t>チラシ</a:t>
            </a:r>
            <a:r>
              <a:rPr kumimoji="1" lang="ja-JP" altLang="en-US" sz="900" b="1" dirty="0" err="1" smtClean="0"/>
              <a:t>みほん</a:t>
            </a:r>
            <a:r>
              <a:rPr lang="ja-JP" altLang="en-US" sz="900" b="1" dirty="0" smtClean="0"/>
              <a:t>）</a:t>
            </a:r>
            <a:endParaRPr kumimoji="1" lang="ja-JP" altLang="en-US" sz="900" b="1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3085268" y="2041253"/>
            <a:ext cx="2962103" cy="1474538"/>
            <a:chOff x="3085268" y="2041253"/>
            <a:chExt cx="2962103" cy="1474538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1993" y="2278660"/>
              <a:ext cx="865991" cy="123713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97460" y="2316023"/>
              <a:ext cx="841796" cy="11997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16016" y="2041253"/>
              <a:ext cx="851358" cy="11997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85268" y="2041253"/>
              <a:ext cx="865991" cy="12232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3203848" y="2564635"/>
              <a:ext cx="1224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みほん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823235" y="2552588"/>
              <a:ext cx="1224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みほん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51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村田 裕樹</dc:creator>
  <cp:lastModifiedBy>CHD-106287-6k</cp:lastModifiedBy>
  <cp:revision>40</cp:revision>
  <cp:lastPrinted>2016-02-05T08:17:03Z</cp:lastPrinted>
  <dcterms:created xsi:type="dcterms:W3CDTF">2016-02-03T08:17:14Z</dcterms:created>
  <dcterms:modified xsi:type="dcterms:W3CDTF">2017-07-16T04:40:15Z</dcterms:modified>
</cp:coreProperties>
</file>